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9" r:id="rId20"/>
    <p:sldId id="278" r:id="rId21"/>
    <p:sldId id="279" r:id="rId22"/>
    <p:sldId id="280" r:id="rId23"/>
    <p:sldId id="281" r:id="rId24"/>
    <p:sldId id="282" r:id="rId25"/>
    <p:sldId id="285" r:id="rId26"/>
    <p:sldId id="284" r:id="rId27"/>
    <p:sldId id="286" r:id="rId28"/>
    <p:sldId id="287" r:id="rId29"/>
    <p:sldId id="288" r:id="rId30"/>
    <p:sldId id="289" r:id="rId31"/>
    <p:sldId id="290" r:id="rId32"/>
    <p:sldId id="292" r:id="rId33"/>
    <p:sldId id="291" r:id="rId34"/>
    <p:sldId id="260" r:id="rId35"/>
    <p:sldId id="293" r:id="rId36"/>
    <p:sldId id="295" r:id="rId37"/>
    <p:sldId id="261" r:id="rId38"/>
    <p:sldId id="296" r:id="rId39"/>
    <p:sldId id="298" r:id="rId40"/>
    <p:sldId id="299" r:id="rId41"/>
    <p:sldId id="300" r:id="rId42"/>
    <p:sldId id="301" r:id="rId43"/>
    <p:sldId id="302" r:id="rId44"/>
    <p:sldId id="303" r:id="rId45"/>
    <p:sldId id="318" r:id="rId46"/>
    <p:sldId id="319" r:id="rId47"/>
    <p:sldId id="320" r:id="rId48"/>
    <p:sldId id="321" r:id="rId49"/>
    <p:sldId id="262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4695568" y="3764692"/>
            <a:ext cx="62607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370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023286" y="1235308"/>
            <a:ext cx="568411" cy="2722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3591697" y="1371416"/>
            <a:ext cx="2792627" cy="19401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168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16195" y="1120346"/>
            <a:ext cx="724929" cy="4201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1318054"/>
            <a:ext cx="3599935" cy="13098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239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677665" y="2776151"/>
            <a:ext cx="0" cy="7908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224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675870" y="3756454"/>
            <a:ext cx="864973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540843" y="3764692"/>
            <a:ext cx="94735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18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65622" y="1153297"/>
            <a:ext cx="996778" cy="3459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78876" y="1326292"/>
            <a:ext cx="5873578" cy="13510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588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90335" y="1161535"/>
            <a:ext cx="1087395" cy="3459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2443" y="1301578"/>
            <a:ext cx="6466703" cy="13592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872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0157254" y="2784389"/>
            <a:ext cx="0" cy="7249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857470" y="2784389"/>
            <a:ext cx="24714" cy="6425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020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974227" y="3756454"/>
            <a:ext cx="2537254" cy="164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397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533" y="703691"/>
            <a:ext cx="9429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7139" y="538163"/>
            <a:ext cx="933772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22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533" y="703691"/>
            <a:ext cx="942975" cy="16192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7139" y="538163"/>
            <a:ext cx="933772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71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306" y="664131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86184" y="2842054"/>
            <a:ext cx="1037967" cy="7249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72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539049" y="1033463"/>
            <a:ext cx="939113" cy="2598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 flipH="1">
            <a:off x="4539049" y="1293341"/>
            <a:ext cx="469557" cy="2034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948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79092" y="955589"/>
            <a:ext cx="939113" cy="4283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 flipH="1">
            <a:off x="4448432" y="1383957"/>
            <a:ext cx="700217" cy="20841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194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777946" y="1033463"/>
            <a:ext cx="560173" cy="2598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5256084" y="1255283"/>
            <a:ext cx="650446" cy="16609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916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79092" y="1033463"/>
            <a:ext cx="700216" cy="2845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5276764" y="1276377"/>
            <a:ext cx="1535928" cy="16562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557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101016" y="3097427"/>
            <a:ext cx="8238" cy="3954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870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21427" y="922638"/>
            <a:ext cx="790832" cy="4118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5296444" y="1274210"/>
            <a:ext cx="2109372" cy="18479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900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66385"/>
          <a:stretch/>
        </p:blipFill>
        <p:spPr>
          <a:xfrm>
            <a:off x="7424867" y="3167063"/>
            <a:ext cx="571500" cy="1280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69708" y="930876"/>
            <a:ext cx="568411" cy="4530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5"/>
          </p:cNvCxnSpPr>
          <p:nvPr/>
        </p:nvCxnSpPr>
        <p:spPr>
          <a:xfrm>
            <a:off x="5254877" y="1317605"/>
            <a:ext cx="2169990" cy="19775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8723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1" b="14493"/>
          <a:stretch/>
        </p:blipFill>
        <p:spPr>
          <a:xfrm>
            <a:off x="7433104" y="3167063"/>
            <a:ext cx="571500" cy="32578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769708" y="3591697"/>
            <a:ext cx="1367481" cy="164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45427" y="3599935"/>
            <a:ext cx="1721708" cy="24714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1233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670854" y="1033463"/>
            <a:ext cx="691978" cy="2763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87546" y="1178011"/>
            <a:ext cx="2644346" cy="1729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4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533" y="703691"/>
            <a:ext cx="942975" cy="16192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7139" y="538163"/>
            <a:ext cx="933772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637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54378" y="889686"/>
            <a:ext cx="1186249" cy="4860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6"/>
          </p:cNvCxnSpPr>
          <p:nvPr/>
        </p:nvCxnSpPr>
        <p:spPr>
          <a:xfrm>
            <a:off x="5840627" y="1132703"/>
            <a:ext cx="3080951" cy="18082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572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8575589" y="3089189"/>
            <a:ext cx="8238" cy="3624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382897" y="3097427"/>
            <a:ext cx="8238" cy="3542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6355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637903" y="963827"/>
            <a:ext cx="832021" cy="4201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54595" y="1351005"/>
            <a:ext cx="3492843" cy="22736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1150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862" y="1033463"/>
            <a:ext cx="753427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9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533" y="703691"/>
            <a:ext cx="9429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7139" y="538163"/>
            <a:ext cx="933772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364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9453"/>
          <a:stretch/>
        </p:blipFill>
        <p:spPr>
          <a:xfrm>
            <a:off x="1332084" y="1033463"/>
            <a:ext cx="3808327" cy="4648200"/>
          </a:xfrm>
          <a:prstGeom prst="rect">
            <a:avLst/>
          </a:prstGeom>
        </p:spPr>
      </p:pic>
      <p:pic>
        <p:nvPicPr>
          <p:cNvPr id="4" name="Content Placeholder 2"/>
          <p:cNvPicPr>
            <a:picLocks noChangeAspect="1"/>
          </p:cNvPicPr>
          <p:nvPr/>
        </p:nvPicPr>
        <p:blipFill rotWithShape="1">
          <a:blip r:embed="rId3"/>
          <a:srcRect r="51750"/>
          <a:stretch/>
        </p:blipFill>
        <p:spPr>
          <a:xfrm>
            <a:off x="6917338" y="1033463"/>
            <a:ext cx="3635333" cy="4648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715265" y="930876"/>
            <a:ext cx="1351005" cy="4530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267568" y="930876"/>
            <a:ext cx="1392194" cy="4695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4"/>
          </p:cNvCxnSpPr>
          <p:nvPr/>
        </p:nvCxnSpPr>
        <p:spPr>
          <a:xfrm flipH="1">
            <a:off x="3509319" y="1383957"/>
            <a:ext cx="881449" cy="9473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4"/>
          </p:cNvCxnSpPr>
          <p:nvPr/>
        </p:nvCxnSpPr>
        <p:spPr>
          <a:xfrm flipH="1">
            <a:off x="9082217" y="1400432"/>
            <a:ext cx="881448" cy="11409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8093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4856"/>
          <a:stretch/>
        </p:blipFill>
        <p:spPr>
          <a:xfrm>
            <a:off x="1546267" y="1033463"/>
            <a:ext cx="3396435" cy="4648200"/>
          </a:xfrm>
          <a:prstGeom prst="rect">
            <a:avLst/>
          </a:prstGeom>
        </p:spPr>
      </p:pic>
      <p:pic>
        <p:nvPicPr>
          <p:cNvPr id="4" name="Content Placeholder 2"/>
          <p:cNvPicPr>
            <a:picLocks noChangeAspect="1"/>
          </p:cNvPicPr>
          <p:nvPr/>
        </p:nvPicPr>
        <p:blipFill rotWithShape="1">
          <a:blip r:embed="rId3"/>
          <a:srcRect r="55248"/>
          <a:stretch/>
        </p:blipFill>
        <p:spPr>
          <a:xfrm>
            <a:off x="6694917" y="1033463"/>
            <a:ext cx="3371722" cy="46482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484606" y="1326292"/>
            <a:ext cx="733167" cy="14910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880022" y="922638"/>
            <a:ext cx="988540" cy="3954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957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9924663" y="824426"/>
            <a:ext cx="942975" cy="10645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672992"/>
            <a:ext cx="10515600" cy="53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880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306" y="558284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6153666" y="2603156"/>
            <a:ext cx="626076" cy="4366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53666" y="3204519"/>
            <a:ext cx="626076" cy="3919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200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07460" y="1080701"/>
            <a:ext cx="321276" cy="3114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5268098" y="1392194"/>
            <a:ext cx="160638" cy="12439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12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2875" y="865976"/>
            <a:ext cx="118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15416" y="2603157"/>
            <a:ext cx="1795849" cy="1169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33535" y="3328086"/>
            <a:ext cx="733168" cy="2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75222" y="2809103"/>
            <a:ext cx="543697" cy="1894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51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725297" y="2763795"/>
            <a:ext cx="16476" cy="205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857102" y="2763795"/>
            <a:ext cx="8238" cy="6967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1876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029199" y="1064225"/>
            <a:ext cx="1293341" cy="3856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75869" y="1449859"/>
            <a:ext cx="82380" cy="1581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4420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938958" y="987125"/>
            <a:ext cx="1021492" cy="4268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07369" y="1422186"/>
            <a:ext cx="184977" cy="21695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2041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00219" y="1051637"/>
            <a:ext cx="581891" cy="346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20701" y="1398578"/>
            <a:ext cx="1350598" cy="12466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8814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026876" y="2784389"/>
            <a:ext cx="8238" cy="1482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092778" y="2767914"/>
            <a:ext cx="0" cy="6837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4455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6096000" y="3128381"/>
            <a:ext cx="727177" cy="19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8976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56886" y="1079157"/>
            <a:ext cx="461319" cy="3624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550646" y="1388540"/>
            <a:ext cx="1789268" cy="12063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041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694141" y="2817341"/>
            <a:ext cx="16475" cy="6672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0053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900" y="995363"/>
            <a:ext cx="6934200" cy="47244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955957" y="3690551"/>
            <a:ext cx="149928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4802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533" y="703691"/>
            <a:ext cx="942975" cy="161925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3935" y="538163"/>
            <a:ext cx="932412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79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49146" y="1161535"/>
            <a:ext cx="560173" cy="3377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427284" y="1449824"/>
            <a:ext cx="708111" cy="20594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70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52086" y="510746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as with 12.4 a/b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4" idx="2"/>
          </p:cNvCxnSpPr>
          <p:nvPr/>
        </p:nvCxnSpPr>
        <p:spPr>
          <a:xfrm flipH="1">
            <a:off x="5975927" y="880078"/>
            <a:ext cx="6437" cy="17430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523345" y="2623127"/>
            <a:ext cx="886691" cy="12746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54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62832" y="373618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54618" y="2623127"/>
            <a:ext cx="757382" cy="3232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84655" y="2669309"/>
            <a:ext cx="757381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025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246255" y="1138238"/>
            <a:ext cx="729672" cy="3488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5"/>
          </p:cNvCxnSpPr>
          <p:nvPr/>
        </p:nvCxnSpPr>
        <p:spPr>
          <a:xfrm>
            <a:off x="5869069" y="1435972"/>
            <a:ext cx="1205986" cy="12702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710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246255" y="1138238"/>
            <a:ext cx="701963" cy="3211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5"/>
          </p:cNvCxnSpPr>
          <p:nvPr/>
        </p:nvCxnSpPr>
        <p:spPr>
          <a:xfrm>
            <a:off x="5845418" y="1412320"/>
            <a:ext cx="2531964" cy="12754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050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234545" y="3186545"/>
            <a:ext cx="49876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02764" y="3186545"/>
            <a:ext cx="76661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5720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435273" y="2854036"/>
            <a:ext cx="0" cy="7019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8786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8756073" y="2835564"/>
            <a:ext cx="9236" cy="701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16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1138238"/>
            <a:ext cx="6400800" cy="44386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6345382" y="3740727"/>
            <a:ext cx="2327563" cy="9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84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65622" y="1153297"/>
            <a:ext cx="584886" cy="4613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25795" y="1375719"/>
            <a:ext cx="782594" cy="14416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1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73859" y="1128584"/>
            <a:ext cx="642552" cy="4530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3616411" y="1355125"/>
            <a:ext cx="1351005" cy="12892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617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5436973" y="2792627"/>
            <a:ext cx="8238" cy="8155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269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35308"/>
            <a:ext cx="10515600" cy="42445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940908" y="1235308"/>
            <a:ext cx="980303" cy="2639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777649" y="1460627"/>
            <a:ext cx="563692" cy="21887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497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188</TotalTime>
  <Words>18</Words>
  <Application>Microsoft Office PowerPoint</Application>
  <PresentationFormat>Widescreen</PresentationFormat>
  <Paragraphs>7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Calibri Light</vt:lpstr>
      <vt:lpstr>Office Theme</vt:lpstr>
      <vt:lpstr>Module 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Baruch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12</dc:title>
  <dc:creator>Daniel Williams</dc:creator>
  <cp:lastModifiedBy>Izabela Garcia-Arce</cp:lastModifiedBy>
  <cp:revision>20</cp:revision>
  <dcterms:created xsi:type="dcterms:W3CDTF">2015-08-27T18:04:57Z</dcterms:created>
  <dcterms:modified xsi:type="dcterms:W3CDTF">2019-08-01T17:32:10Z</dcterms:modified>
</cp:coreProperties>
</file>